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274" r:id="rId4"/>
    <p:sldId id="275" r:id="rId5"/>
    <p:sldId id="273" r:id="rId6"/>
    <p:sldId id="276" r:id="rId7"/>
    <p:sldId id="280" r:id="rId8"/>
    <p:sldId id="258" r:id="rId9"/>
    <p:sldId id="277" r:id="rId10"/>
    <p:sldId id="278" r:id="rId11"/>
    <p:sldId id="27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g>
</file>

<file path=ppt/media/image38.jpeg>
</file>

<file path=ppt/media/image39.jpeg>
</file>

<file path=ppt/media/image4.png>
</file>

<file path=ppt/media/image40.jpeg>
</file>

<file path=ppt/media/image41.png>
</file>

<file path=ppt/media/image42.jpeg>
</file>

<file path=ppt/media/image43.jpg>
</file>

<file path=ppt/media/image44.jpeg>
</file>

<file path=ppt/media/image45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333F5-1889-42DD-A45B-31EBA95E3D7E}" type="datetimeFigureOut">
              <a:rPr lang="ru-RU" smtClean="0"/>
              <a:t>25.02.2018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64C4B-2818-4E12-A696-FE5066A3F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0557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1AB1-6342-4215-B985-A864C11F8BB5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E5CC-9866-41E9-A02E-91E1815894A4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AEEBA-6772-4741-89C4-88BBC9616649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B7D19-B2C8-41A6-A580-3325CCD5F57A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D7A86-470C-42DB-A390-253945BDC8C5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8AF8-E9A0-4B85-8577-B07D170B0E17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60328-614F-4ED0-B3BE-CD8E5959A8AF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2A09-C235-4411-A074-F58849EAAB46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A4D87-186A-4B67-97F0-5C877EECF56D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CDEAFD4-E886-44D3-BDB4-A5190D24AFE4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79EF-ADA6-414C-9DA2-AE2856F2CC69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95F8D7-3D92-4BF4-957F-67702A9DD4F3}" type="datetime1">
              <a:rPr lang="en-US" smtClean="0"/>
              <a:t>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Disaster city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RTS/</a:t>
            </a:r>
            <a:r>
              <a:rPr lang="en-US" dirty="0" err="1" smtClean="0"/>
              <a:t>bossfight</a:t>
            </a:r>
            <a:r>
              <a:rPr lang="en-US" dirty="0" smtClean="0"/>
              <a:t> 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524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визуального стиля </a:t>
            </a:r>
            <a:r>
              <a:rPr lang="ru-RU" dirty="0" smtClean="0"/>
              <a:t>(2/2</a:t>
            </a:r>
            <a:r>
              <a:rPr lang="ru-RU" dirty="0"/>
              <a:t>)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131895" cy="4023360"/>
          </a:xfrm>
        </p:spPr>
        <p:txBody>
          <a:bodyPr/>
          <a:lstStyle/>
          <a:p>
            <a:r>
              <a:rPr lang="ru-RU" dirty="0" smtClean="0"/>
              <a:t>Реализм, </a:t>
            </a:r>
            <a:r>
              <a:rPr lang="en-US" dirty="0" smtClean="0"/>
              <a:t>3D</a:t>
            </a:r>
            <a:endParaRPr lang="ru-RU" dirty="0"/>
          </a:p>
        </p:txBody>
      </p:sp>
      <p:pic>
        <p:nvPicPr>
          <p:cNvPr id="1026" name="Picture 2" descr="Картинки по запросу cities skyli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960" y="2233017"/>
            <a:ext cx="6448657" cy="395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</a:t>
            </a:r>
            <a:r>
              <a:rPr lang="ru-RU" dirty="0" err="1" smtClean="0"/>
              <a:t>фичи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Skirmish</a:t>
            </a:r>
            <a:r>
              <a:rPr lang="ru-RU" dirty="0" smtClean="0"/>
              <a:t>-режим с настраиваемыми правилами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Процедурная генерация города и большое количество случайных событий для увеличения </a:t>
            </a:r>
            <a:r>
              <a:rPr lang="ru-RU" dirty="0" err="1" smtClean="0"/>
              <a:t>реиграбельности</a:t>
            </a:r>
            <a:r>
              <a:rPr lang="ru-RU" dirty="0" smtClean="0"/>
              <a:t>, появления уникальных пользовательских историй и повышения ценности для </a:t>
            </a:r>
            <a:r>
              <a:rPr lang="ru-RU" dirty="0" err="1" smtClean="0"/>
              <a:t>стримов</a:t>
            </a:r>
            <a:endParaRPr lang="ru-RU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Глобальная таблица лидеров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Поддержка </a:t>
            </a:r>
            <a:r>
              <a:rPr lang="ru-RU" dirty="0" err="1" smtClean="0"/>
              <a:t>модов</a:t>
            </a:r>
            <a:r>
              <a:rPr lang="ru-RU" dirty="0" smtClean="0"/>
              <a:t>: новые юниты, монстры, </a:t>
            </a:r>
            <a:r>
              <a:rPr lang="ru-RU" dirty="0" err="1" smtClean="0"/>
              <a:t>рескины</a:t>
            </a:r>
            <a:r>
              <a:rPr lang="ru-RU" dirty="0" smtClean="0"/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3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Монстры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Идеи противников и </a:t>
            </a:r>
            <a:r>
              <a:rPr lang="ru-RU" dirty="0" err="1" smtClean="0"/>
              <a:t>референсы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58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Картинки по запросу годзилла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092" y="871807"/>
            <a:ext cx="6968487" cy="289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145279"/>
            <a:ext cx="10058400" cy="726528"/>
          </a:xfrm>
        </p:spPr>
        <p:txBody>
          <a:bodyPr>
            <a:noAutofit/>
          </a:bodyPr>
          <a:lstStyle/>
          <a:p>
            <a:r>
              <a:rPr lang="ru-RU" sz="3600" dirty="0" err="1" smtClean="0"/>
              <a:t>Кайдзю</a:t>
            </a:r>
            <a:r>
              <a:rPr lang="ru-RU" sz="3600" dirty="0" smtClean="0"/>
              <a:t> (Годзилла, Тихоокеанский рубеж, </a:t>
            </a:r>
            <a:r>
              <a:rPr lang="ru-RU" sz="3600" dirty="0" err="1" smtClean="0"/>
              <a:t>Монстро</a:t>
            </a:r>
            <a:r>
              <a:rPr lang="ru-RU" sz="3600" dirty="0" smtClean="0"/>
              <a:t>)</a:t>
            </a:r>
            <a:endParaRPr lang="ru-RU" sz="3600" dirty="0"/>
          </a:p>
        </p:txBody>
      </p:sp>
      <p:pic>
        <p:nvPicPr>
          <p:cNvPr id="1028" name="Picture 4" descr="http://i023.radikal.ru/1610/06/7b428b48386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996" y="3789837"/>
            <a:ext cx="4572000" cy="295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s4.pikabu.ru/post_img/big/2016/08/03/6/147021518419751134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84" y="871807"/>
            <a:ext cx="6693915" cy="396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qph.ec.quoracdn.net/main-qimg-f09225cccd823b34784a72b376f4f486-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89837"/>
            <a:ext cx="8332150" cy="293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64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115688"/>
            <a:ext cx="10058400" cy="747438"/>
          </a:xfrm>
        </p:spPr>
        <p:txBody>
          <a:bodyPr>
            <a:noAutofit/>
          </a:bodyPr>
          <a:lstStyle/>
          <a:p>
            <a:r>
              <a:rPr lang="ru-RU" sz="3600" dirty="0" smtClean="0"/>
              <a:t>Летающая тарелка (День независимости, Район №9)</a:t>
            </a:r>
            <a:endParaRPr lang="ru-RU" sz="3600" dirty="0"/>
          </a:p>
        </p:txBody>
      </p:sp>
      <p:pic>
        <p:nvPicPr>
          <p:cNvPr id="2052" name="Picture 4" descr="Картинки по запросу огромные летающие тарелки в кино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215" y="985117"/>
            <a:ext cx="3199785" cy="480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Картинки по запросу independence day mov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09" y="985117"/>
            <a:ext cx="6259739" cy="352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Похожее изображе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529" y="3114739"/>
            <a:ext cx="6453038" cy="358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3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29397"/>
          </a:xfrm>
        </p:spPr>
        <p:txBody>
          <a:bodyPr/>
          <a:lstStyle/>
          <a:p>
            <a:r>
              <a:rPr lang="ru-RU" dirty="0" smtClean="0"/>
              <a:t>Ангелы (</a:t>
            </a:r>
            <a:r>
              <a:rPr lang="en-US" dirty="0" err="1" smtClean="0"/>
              <a:t>Evangelion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3076" name="Picture 4" descr="Картинки по запросу evangelion angel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834" y="286603"/>
            <a:ext cx="5372089" cy="302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Neon Genesis Evangelion Shamsh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061" y="3259817"/>
            <a:ext cx="47625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Neon Genesis Evangelion Ramie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016000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Neon Genesis Evangelion Gaghie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767" y="4045858"/>
            <a:ext cx="4762500" cy="26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0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0" name="Picture 10" descr="https://leonardo.osnova.io/17ba3f39-bdc2-b9dc-53c4-5762479ac04c/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23" y="2946400"/>
            <a:ext cx="9749777" cy="382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36639" y="141461"/>
            <a:ext cx="8192677" cy="598768"/>
          </a:xfrm>
        </p:spPr>
        <p:txBody>
          <a:bodyPr>
            <a:normAutofit fontScale="90000"/>
          </a:bodyPr>
          <a:lstStyle/>
          <a:p>
            <a:r>
              <a:rPr lang="ru-RU" sz="4000" dirty="0" smtClean="0"/>
              <a:t>Иные Боги / Великие Древние (</a:t>
            </a:r>
            <a:r>
              <a:rPr lang="ru-RU" sz="4000" dirty="0" err="1" smtClean="0"/>
              <a:t>Лавкрафт</a:t>
            </a:r>
            <a:r>
              <a:rPr lang="ru-RU" sz="4000" dirty="0" smtClean="0"/>
              <a:t>)</a:t>
            </a:r>
            <a:endParaRPr lang="ru-RU" sz="4000" dirty="0"/>
          </a:p>
        </p:txBody>
      </p:sp>
      <p:pic>
        <p:nvPicPr>
          <p:cNvPr id="5126" name="Picture 6" descr="Картинки по запросу даго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" y="740229"/>
            <a:ext cx="3309257" cy="441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leonardo.osnova.io/dbbb5dd6-83a2-3f8d-4e15-e1f47abeadc3/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204" y="825954"/>
            <a:ext cx="5019788" cy="300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474" y="2946400"/>
            <a:ext cx="5780194" cy="383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33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4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62" y="733426"/>
            <a:ext cx="5179627" cy="2913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1183" y="219929"/>
            <a:ext cx="10058400" cy="44682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Огромный робот</a:t>
            </a:r>
            <a:endParaRPr lang="ru-RU" dirty="0"/>
          </a:p>
        </p:txBody>
      </p:sp>
      <p:pic>
        <p:nvPicPr>
          <p:cNvPr id="6150" name="Picture 6" descr="Картинки по запросу Metal Gear Solid V: The Phantom P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7001" y="0"/>
            <a:ext cx="5892235" cy="331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Картинки по запросу call of duty black ops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053" y="3243886"/>
            <a:ext cx="6109003" cy="343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Картинки по запросу giant robo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83" y="3243886"/>
            <a:ext cx="4800188" cy="357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00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4735" y="285124"/>
            <a:ext cx="10058400" cy="513497"/>
          </a:xfrm>
        </p:spPr>
        <p:txBody>
          <a:bodyPr>
            <a:noAutofit/>
          </a:bodyPr>
          <a:lstStyle/>
          <a:p>
            <a:r>
              <a:rPr lang="ru-RU" sz="3600" dirty="0" smtClean="0"/>
              <a:t>Гигантский подземный червь (Дюна, Дрожь земли)</a:t>
            </a:r>
            <a:endParaRPr lang="ru-RU" sz="3600" dirty="0"/>
          </a:p>
        </p:txBody>
      </p:sp>
      <p:pic>
        <p:nvPicPr>
          <p:cNvPr id="7170" name="Picture 2" descr="Картинки по запросу dune wor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46" y="1033462"/>
            <a:ext cx="3829354" cy="493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Похожее 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775" y="1478673"/>
            <a:ext cx="6325360" cy="404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63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0" name="Picture 8" descr="Картинки по запросу хроники хищных городов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" y="838200"/>
            <a:ext cx="7205345" cy="29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901" y="212687"/>
            <a:ext cx="9383899" cy="551597"/>
          </a:xfrm>
        </p:spPr>
        <p:txBody>
          <a:bodyPr>
            <a:noAutofit/>
          </a:bodyPr>
          <a:lstStyle/>
          <a:p>
            <a:r>
              <a:rPr lang="ru-RU" sz="3200" dirty="0" smtClean="0"/>
              <a:t>Движущаяся крепость (Ходячий замок, </a:t>
            </a:r>
            <a:r>
              <a:rPr lang="en-US" sz="3200" dirty="0"/>
              <a:t>Mortal Engines</a:t>
            </a:r>
            <a:r>
              <a:rPr lang="ru-RU" sz="3200" dirty="0" smtClean="0"/>
              <a:t>)</a:t>
            </a:r>
            <a:endParaRPr lang="ru-RU" sz="3200" dirty="0"/>
          </a:p>
        </p:txBody>
      </p:sp>
      <p:pic>
        <p:nvPicPr>
          <p:cNvPr id="8196" name="Picture 4" descr="Картинки по запросу Mortal Engin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" y="3761184"/>
            <a:ext cx="7340599" cy="309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Картинки по запросу Mortal Engine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681" y="838200"/>
            <a:ext cx="4909819" cy="306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Картинки по запросу Ходячий замок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694263"/>
            <a:ext cx="6574101" cy="313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80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20006"/>
          </a:xfrm>
        </p:spPr>
        <p:txBody>
          <a:bodyPr/>
          <a:lstStyle/>
          <a:p>
            <a:r>
              <a:rPr lang="ru-RU" dirty="0" smtClean="0"/>
              <a:t>Питч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734796"/>
            <a:ext cx="10058400" cy="4134298"/>
          </a:xfrm>
        </p:spPr>
        <p:txBody>
          <a:bodyPr/>
          <a:lstStyle/>
          <a:p>
            <a:r>
              <a:rPr lang="ru-RU" dirty="0" smtClean="0"/>
              <a:t>О чем игра?</a:t>
            </a:r>
          </a:p>
          <a:p>
            <a:r>
              <a:rPr lang="ru-RU" dirty="0"/>
              <a:t>В фильмах про </a:t>
            </a:r>
            <a:r>
              <a:rPr lang="ru-RU" dirty="0" err="1"/>
              <a:t>годзиллу</a:t>
            </a:r>
            <a:r>
              <a:rPr lang="ru-RU" dirty="0"/>
              <a:t> и других огромных монстров всегда есть военные, которые вводят танки в город, атакуют с воздуха и все норовят бахнуть ядерной ракетой. В </a:t>
            </a:r>
            <a:r>
              <a:rPr lang="ru-RU" dirty="0" err="1"/>
              <a:t>Disaster</a:t>
            </a:r>
            <a:r>
              <a:rPr lang="ru-RU" dirty="0"/>
              <a:t> </a:t>
            </a:r>
            <a:r>
              <a:rPr lang="ru-RU" dirty="0" err="1"/>
              <a:t>city</a:t>
            </a:r>
            <a:r>
              <a:rPr lang="ru-RU" dirty="0"/>
              <a:t> ты играешь за этих военных</a:t>
            </a:r>
            <a:r>
              <a:rPr lang="ru-RU" dirty="0" smtClean="0"/>
              <a:t>.</a:t>
            </a:r>
          </a:p>
          <a:p>
            <a:r>
              <a:rPr lang="en-US" dirty="0" smtClean="0"/>
              <a:t>Elevator speech</a:t>
            </a:r>
          </a:p>
          <a:p>
            <a:r>
              <a:rPr lang="ru-RU" dirty="0"/>
              <a:t>Представь, у тебя есть город. Нормальный такой, современный город: шоссе, небоскребы, парки - вот это все. И тут на него нападает </a:t>
            </a:r>
            <a:r>
              <a:rPr lang="ru-RU" dirty="0" err="1"/>
              <a:t>годзилла</a:t>
            </a:r>
            <a:r>
              <a:rPr lang="ru-RU" dirty="0"/>
              <a:t>! Или летающая тарелка размером с несколько стадионов. Или </a:t>
            </a:r>
            <a:r>
              <a:rPr lang="ru-RU" dirty="0" err="1"/>
              <a:t>Азатот</a:t>
            </a:r>
            <a:r>
              <a:rPr lang="ru-RU" dirty="0"/>
              <a:t> собственной персоной.</a:t>
            </a:r>
            <a:br>
              <a:rPr lang="ru-RU" dirty="0"/>
            </a:br>
            <a:r>
              <a:rPr lang="ru-RU" dirty="0"/>
              <a:t>И тебе нужно мобилизовать армию, вызывать танки и самолеты, чтобы показать этим переросткам, кто тут главный! Получается смесь RTS и битвы с </a:t>
            </a:r>
            <a:r>
              <a:rPr lang="ru-RU" dirty="0" smtClean="0"/>
              <a:t>боссами: с помощью толпы мелких войск нужно одолеть монстра, который сильнее, быстрее и выносливей их всех.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61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8180" y="223103"/>
            <a:ext cx="10058400" cy="56429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Глазастая тварь с щупальцами</a:t>
            </a:r>
            <a:r>
              <a:rPr lang="en-US" dirty="0" smtClean="0"/>
              <a:t> /</a:t>
            </a:r>
            <a:r>
              <a:rPr lang="ru-RU" dirty="0" smtClean="0"/>
              <a:t> </a:t>
            </a:r>
            <a:r>
              <a:rPr lang="en-US" dirty="0" smtClean="0"/>
              <a:t>Beholder</a:t>
            </a:r>
            <a:endParaRPr lang="ru-RU" dirty="0"/>
          </a:p>
        </p:txBody>
      </p:sp>
      <p:pic>
        <p:nvPicPr>
          <p:cNvPr id="9222" name="Picture 6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2" y="955674"/>
            <a:ext cx="6869245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Картинки по запросу Behol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700" y="2883489"/>
            <a:ext cx="7073900" cy="3974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8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6" name="Picture 16" descr="http://macdaniel.co/wp-content/uploads/2017/09/rick-morty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7484"/>
            <a:ext cx="7878885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0280" y="1"/>
            <a:ext cx="6090920" cy="1193799"/>
          </a:xfrm>
        </p:spPr>
        <p:txBody>
          <a:bodyPr>
            <a:noAutofit/>
          </a:bodyPr>
          <a:lstStyle/>
          <a:p>
            <a:r>
              <a:rPr lang="ru-RU" sz="4000" dirty="0" smtClean="0"/>
              <a:t>Абстрактное божество вне пространства и времени</a:t>
            </a:r>
            <a:endParaRPr lang="ru-RU" sz="40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37" y="1841659"/>
            <a:ext cx="4078466" cy="4737100"/>
          </a:xfrm>
          <a:prstGeom prst="rect">
            <a:avLst/>
          </a:prstGeom>
        </p:spPr>
      </p:pic>
      <p:pic>
        <p:nvPicPr>
          <p:cNvPr id="10242" name="Picture 2" descr="https://cdna.artstation.com/p/assets/images/images/007/522/234/large/peter-mohrbacher-libraf.jpg?1506701665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908" y="95250"/>
            <a:ext cx="4371092" cy="661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8969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Мстительное </a:t>
            </a:r>
            <a:r>
              <a:rPr lang="ru-RU" dirty="0"/>
              <a:t>в</a:t>
            </a:r>
            <a:r>
              <a:rPr lang="ru-RU" dirty="0" smtClean="0"/>
              <a:t>оплощение природы</a:t>
            </a:r>
            <a:endParaRPr lang="ru-RU" dirty="0"/>
          </a:p>
        </p:txBody>
      </p:sp>
      <p:pic>
        <p:nvPicPr>
          <p:cNvPr id="11266" name="Picture 2" descr="https://cdna.artstation.com/p/assets/images/images/009/376/088/large/stefan-koidl-clintchallenge-character.jpg?151862658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778" y="2165577"/>
            <a:ext cx="3910587" cy="407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s://cdna.artstation.com/p/assets/images/images/004/662/514/large/peter-mohrbacher-suchlaphf.jpg?148537186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365" y="1023710"/>
            <a:ext cx="4180024" cy="566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s://img.fireden.net/vg/image/1498/22/149822294789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3" y="1144926"/>
            <a:ext cx="3782450" cy="5425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3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14995" y="600501"/>
            <a:ext cx="10058400" cy="58425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Демон</a:t>
            </a:r>
            <a:endParaRPr lang="ru-RU" dirty="0"/>
          </a:p>
        </p:txBody>
      </p:sp>
      <p:pic>
        <p:nvPicPr>
          <p:cNvPr id="12292" name="Picture 4" descr="Похоже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8973" y="0"/>
            <a:ext cx="6367523" cy="358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256"/>
            <a:ext cx="6212113" cy="4659085"/>
          </a:xfrm>
          <a:prstGeom prst="rect">
            <a:avLst/>
          </a:prstGeom>
        </p:spPr>
      </p:pic>
      <p:pic>
        <p:nvPicPr>
          <p:cNvPr id="12290" name="Picture 2" descr="Картинки по запросу Beast of Abaddon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4195" y="2837465"/>
            <a:ext cx="5249925" cy="388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31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3638" y="126947"/>
            <a:ext cx="10058400" cy="6713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Всадники апокалипсиса</a:t>
            </a:r>
            <a:endParaRPr lang="ru-RU" dirty="0"/>
          </a:p>
        </p:txBody>
      </p:sp>
      <p:pic>
        <p:nvPicPr>
          <p:cNvPr id="13314" name="Picture 2" descr="Похожее изображени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92" y="798287"/>
            <a:ext cx="8329179" cy="580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7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gyazo.com/de1ac6bf2893641ef97b9f826e641c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76" y="449620"/>
            <a:ext cx="10620671" cy="54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2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gyazo.com/34e6bc2c8e715906d3f2285c8a2e417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99" y="341934"/>
            <a:ext cx="11030870" cy="563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7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Концепт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ru-RU" dirty="0"/>
              <a:t>Есть город с улицами, домами и уличным трафиком.</a:t>
            </a:r>
          </a:p>
          <a:p>
            <a:r>
              <a:rPr lang="ru-RU" dirty="0"/>
              <a:t>На город нападает огромный монстр, желающий все это уничтожить. </a:t>
            </a:r>
          </a:p>
          <a:p>
            <a:r>
              <a:rPr lang="ru-RU" dirty="0" smtClean="0"/>
              <a:t>На глобальной карте вокруг </a:t>
            </a:r>
            <a:r>
              <a:rPr lang="ru-RU" dirty="0"/>
              <a:t>города расположены военные базы и аэродромы. На них со временем появляются войска и техника, которые можно вызывать в город.</a:t>
            </a:r>
          </a:p>
          <a:p>
            <a:r>
              <a:rPr lang="ru-RU" dirty="0"/>
              <a:t>Войска и техника в городе управляются </a:t>
            </a:r>
            <a:r>
              <a:rPr lang="ru-RU" dirty="0" smtClean="0"/>
              <a:t>по принципам RTS с активной паузой.</a:t>
            </a:r>
            <a:endParaRPr lang="ru-RU" dirty="0"/>
          </a:p>
          <a:p>
            <a:r>
              <a:rPr lang="ru-RU" dirty="0"/>
              <a:t>Со временем </a:t>
            </a:r>
            <a:r>
              <a:rPr lang="ru-RU" dirty="0" smtClean="0"/>
              <a:t>на глобальной </a:t>
            </a:r>
            <a:r>
              <a:rPr lang="ru-RU" dirty="0"/>
              <a:t>карте появляются новые </a:t>
            </a:r>
            <a:r>
              <a:rPr lang="ru-RU" dirty="0" smtClean="0"/>
              <a:t>базы, научные центры и засекреченные полигоны, </a:t>
            </a:r>
            <a:r>
              <a:rPr lang="ru-RU" dirty="0"/>
              <a:t>которые могут предоставить </a:t>
            </a:r>
            <a:r>
              <a:rPr lang="ru-RU" dirty="0" smtClean="0"/>
              <a:t>новые виды войск.</a:t>
            </a:r>
            <a:endParaRPr lang="ru-RU" dirty="0"/>
          </a:p>
          <a:p>
            <a:r>
              <a:rPr lang="ru-RU" dirty="0"/>
              <a:t>Бой с монстром строится по принципам </a:t>
            </a:r>
            <a:r>
              <a:rPr lang="ru-RU" dirty="0" err="1"/>
              <a:t>боссфайтов</a:t>
            </a:r>
            <a:r>
              <a:rPr lang="ru-RU" dirty="0"/>
              <a:t>: паттерны поведения, несколько фаз боя, большая цена </a:t>
            </a:r>
            <a:r>
              <a:rPr lang="ru-RU" dirty="0" smtClean="0"/>
              <a:t>ошибки</a:t>
            </a:r>
            <a:r>
              <a:rPr lang="en-US" dirty="0" smtClean="0"/>
              <a:t>,</a:t>
            </a:r>
            <a:r>
              <a:rPr lang="ru-RU" dirty="0" smtClean="0"/>
              <a:t> различные </a:t>
            </a:r>
            <a:r>
              <a:rPr lang="ru-RU" dirty="0" err="1" smtClean="0"/>
              <a:t>абилки</a:t>
            </a:r>
            <a:r>
              <a:rPr lang="ru-RU" dirty="0" smtClean="0"/>
              <a:t> и </a:t>
            </a:r>
            <a:r>
              <a:rPr lang="ru-RU" dirty="0" err="1" smtClean="0"/>
              <a:t>суператаки</a:t>
            </a:r>
            <a:r>
              <a:rPr lang="ru-RU" dirty="0" smtClean="0"/>
              <a:t>. Против каждого монстра требуется найти свой подход. Повреждение определенных частей тела монстра влияет на его поведение.</a:t>
            </a:r>
          </a:p>
          <a:p>
            <a:r>
              <a:rPr lang="ru-RU" dirty="0" smtClean="0"/>
              <a:t>Регулярные войска (вызываются с глобальной карты): полиция (есть в городе изначально), пехота, танки, самолеты, высокотехнологичная техника, артиллерия, тактические ракеты. </a:t>
            </a:r>
          </a:p>
          <a:p>
            <a:r>
              <a:rPr lang="ru-RU" dirty="0" smtClean="0"/>
              <a:t>Уникальные войска (появляются в ходе случайных событий или с глобальной карты с ограничениями на вызов): супергерои, могучие рейнджеры, собирающиеся в </a:t>
            </a:r>
            <a:r>
              <a:rPr lang="ru-RU" dirty="0" err="1" smtClean="0"/>
              <a:t>вольтрона</a:t>
            </a:r>
            <a:r>
              <a:rPr lang="ru-RU" dirty="0" smtClean="0"/>
              <a:t>, </a:t>
            </a:r>
            <a:r>
              <a:rPr lang="ru-RU" dirty="0" err="1" smtClean="0"/>
              <a:t>робогодзилла</a:t>
            </a:r>
            <a:r>
              <a:rPr lang="ru-RU" dirty="0" smtClean="0"/>
              <a:t>, огромные человекоподобные роботы, дружественный монстр. </a:t>
            </a:r>
            <a:endParaRPr lang="ru-RU" dirty="0"/>
          </a:p>
          <a:p>
            <a:r>
              <a:rPr lang="ru-RU" dirty="0"/>
              <a:t>Цель игрока: победить монстра и минимизировать </a:t>
            </a:r>
            <a:r>
              <a:rPr lang="ru-RU" dirty="0" smtClean="0"/>
              <a:t>разрушение </a:t>
            </a:r>
            <a:r>
              <a:rPr lang="ru-RU" dirty="0"/>
              <a:t>города.</a:t>
            </a:r>
          </a:p>
          <a:p>
            <a:r>
              <a:rPr lang="ru-RU" dirty="0"/>
              <a:t>Микро: контроль юнитов в </a:t>
            </a:r>
            <a:r>
              <a:rPr lang="ru-RU" dirty="0" smtClean="0"/>
              <a:t>городе; </a:t>
            </a:r>
            <a:r>
              <a:rPr lang="ru-RU" dirty="0"/>
              <a:t>выбор частей тела монстра для </a:t>
            </a:r>
            <a:r>
              <a:rPr lang="ru-RU" dirty="0" smtClean="0"/>
              <a:t>атаки; </a:t>
            </a:r>
            <a:r>
              <a:rPr lang="ru-RU" dirty="0"/>
              <a:t>выманивание монстра на открытые </a:t>
            </a:r>
            <a:r>
              <a:rPr lang="ru-RU" dirty="0" smtClean="0"/>
              <a:t>или, наоборот, </a:t>
            </a:r>
            <a:r>
              <a:rPr lang="ru-RU" dirty="0"/>
              <a:t>труднопроходимые </a:t>
            </a:r>
            <a:r>
              <a:rPr lang="ru-RU" dirty="0" smtClean="0"/>
              <a:t>места; </a:t>
            </a:r>
            <a:r>
              <a:rPr lang="ru-RU" dirty="0"/>
              <a:t>распознавание паттернов поведения монстра и </a:t>
            </a:r>
            <a:r>
              <a:rPr lang="ru-RU" dirty="0" smtClean="0"/>
              <a:t>ответные действия.</a:t>
            </a:r>
            <a:endParaRPr lang="ru-RU" dirty="0"/>
          </a:p>
          <a:p>
            <a:r>
              <a:rPr lang="ru-RU" dirty="0"/>
              <a:t>Макро: случайные события в городе, требующие решения </a:t>
            </a:r>
            <a:r>
              <a:rPr lang="ru-RU" dirty="0" smtClean="0"/>
              <a:t>игрока </a:t>
            </a:r>
            <a:r>
              <a:rPr lang="ru-RU" dirty="0"/>
              <a:t>(паника среди гражданских, мародеры, возникший культ нового </a:t>
            </a:r>
            <a:r>
              <a:rPr lang="ru-RU" dirty="0" smtClean="0"/>
              <a:t>бога, побочные задания); выбор, с кем установить связь на глобальной карте; запрос новых войск и выбор, в какую часть города их нужно сбросить с учетом времени доставки.</a:t>
            </a:r>
            <a:endParaRPr lang="ru-RU" dirty="0"/>
          </a:p>
          <a:p>
            <a:r>
              <a:rPr lang="ru-RU" dirty="0"/>
              <a:t>Мета: учет результатов игрока (предотвращенные разрушения) между уровнями (боями с разными </a:t>
            </a:r>
            <a:r>
              <a:rPr lang="ru-RU" dirty="0" smtClean="0"/>
              <a:t>монстрами).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08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20" y="504512"/>
            <a:ext cx="10810875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2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763" y="427600"/>
            <a:ext cx="10323720" cy="560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59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Смесь RTS и битвы с </a:t>
            </a:r>
            <a:r>
              <a:rPr lang="ru-RU" dirty="0" smtClean="0"/>
              <a:t>боссами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Игра про огромных монстров с узнаваемыми образами и </a:t>
            </a:r>
            <a:r>
              <a:rPr lang="ru-RU" dirty="0" smtClean="0"/>
              <a:t>отсылками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Попытка обратиться к полумертвому жанру </a:t>
            </a:r>
            <a:r>
              <a:rPr lang="en-US" dirty="0" smtClean="0"/>
              <a:t>single-player RTS,</a:t>
            </a:r>
            <a:r>
              <a:rPr lang="ru-RU" dirty="0" smtClean="0"/>
              <a:t> добавив что-то новое,</a:t>
            </a:r>
            <a:r>
              <a:rPr lang="en-US" dirty="0" smtClean="0"/>
              <a:t> </a:t>
            </a:r>
            <a:r>
              <a:rPr lang="ru-RU" dirty="0" smtClean="0"/>
              <a:t>как это п</a:t>
            </a:r>
            <a:r>
              <a:rPr lang="ru-RU" dirty="0"/>
              <a:t>о</a:t>
            </a:r>
            <a:r>
              <a:rPr lang="ru-RU" dirty="0" smtClean="0"/>
              <a:t>лучилось, например, у </a:t>
            </a:r>
            <a:r>
              <a:rPr lang="en-US" dirty="0" smtClean="0"/>
              <a:t>They Are Billions (Steam, early access, owners</a:t>
            </a:r>
            <a:r>
              <a:rPr lang="en-US" dirty="0"/>
              <a:t>: </a:t>
            </a:r>
            <a:r>
              <a:rPr lang="en-US" dirty="0" smtClean="0"/>
              <a:t>562067 </a:t>
            </a:r>
            <a:r>
              <a:rPr lang="en-US" dirty="0"/>
              <a:t>± </a:t>
            </a:r>
            <a:r>
              <a:rPr lang="en-US" dirty="0" smtClean="0"/>
              <a:t>23280</a:t>
            </a:r>
            <a:r>
              <a:rPr lang="ru-RU" dirty="0" smtClean="0"/>
              <a:t> за два с половиной месяца)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3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визуального стиля (1/2)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Low poly</a:t>
            </a:r>
            <a:r>
              <a:rPr lang="ru-RU" dirty="0" smtClean="0"/>
              <a:t> 3</a:t>
            </a:r>
            <a:r>
              <a:rPr lang="en-US" dirty="0" smtClean="0"/>
              <a:t>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 smtClean="0"/>
              <a:t>Стилизация</a:t>
            </a:r>
            <a:r>
              <a:rPr lang="en-US" dirty="0" smtClean="0"/>
              <a:t>, 3D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1026" name="Picture 2" descr="Картинки по запросу freedom for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19" y="2177753"/>
            <a:ext cx="5203859" cy="390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low poly c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39" y="2177753"/>
            <a:ext cx="5174581" cy="388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2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426</TotalTime>
  <Words>609</Words>
  <Application>Microsoft Office PowerPoint</Application>
  <PresentationFormat>Широкоэкранный</PresentationFormat>
  <Paragraphs>71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7" baseType="lpstr">
      <vt:lpstr>Calibri</vt:lpstr>
      <vt:lpstr>Calibri Light</vt:lpstr>
      <vt:lpstr>Ретро</vt:lpstr>
      <vt:lpstr>Disaster city</vt:lpstr>
      <vt:lpstr>Питч</vt:lpstr>
      <vt:lpstr>Презентация PowerPoint</vt:lpstr>
      <vt:lpstr>Презентация PowerPoint</vt:lpstr>
      <vt:lpstr>Концепт</vt:lpstr>
      <vt:lpstr>Презентация PowerPoint</vt:lpstr>
      <vt:lpstr>Презентация PowerPoint</vt:lpstr>
      <vt:lpstr>USP</vt:lpstr>
      <vt:lpstr>Варианты визуального стиля (1/2)</vt:lpstr>
      <vt:lpstr>Варианты визуального стиля (2/2)</vt:lpstr>
      <vt:lpstr>Дополнительные фичи</vt:lpstr>
      <vt:lpstr>Монстры</vt:lpstr>
      <vt:lpstr>Кайдзю (Годзилла, Тихоокеанский рубеж, Монстро)</vt:lpstr>
      <vt:lpstr>Летающая тарелка (День независимости, Район №9)</vt:lpstr>
      <vt:lpstr>Ангелы (Evangelion)</vt:lpstr>
      <vt:lpstr>Иные Боги / Великие Древние (Лавкрафт)</vt:lpstr>
      <vt:lpstr>Огромный робот</vt:lpstr>
      <vt:lpstr>Гигантский подземный червь (Дюна, Дрожь земли)</vt:lpstr>
      <vt:lpstr>Движущаяся крепость (Ходячий замок, Mortal Engines)</vt:lpstr>
      <vt:lpstr>Глазастая тварь с щупальцами / Beholder</vt:lpstr>
      <vt:lpstr>Абстрактное божество вне пространства и времени</vt:lpstr>
      <vt:lpstr>Мстительное воплощение природы</vt:lpstr>
      <vt:lpstr>Демон</vt:lpstr>
      <vt:lpstr>Всадники апокалипсиса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Disaster city</dc:title>
  <dc:creator>Екатерина Поклонская</dc:creator>
  <cp:lastModifiedBy>Екатерина Поклонская</cp:lastModifiedBy>
  <cp:revision>31</cp:revision>
  <dcterms:created xsi:type="dcterms:W3CDTF">2018-02-17T08:48:12Z</dcterms:created>
  <dcterms:modified xsi:type="dcterms:W3CDTF">2018-02-25T17:14:57Z</dcterms:modified>
</cp:coreProperties>
</file>

<file path=docProps/thumbnail.jpeg>
</file>